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sldIdLst>
    <p:sldId id="256" r:id="rId3"/>
    <p:sldId id="269" r:id="rId4"/>
    <p:sldId id="257" r:id="rId5"/>
    <p:sldId id="262" r:id="rId6"/>
    <p:sldId id="263" r:id="rId7"/>
    <p:sldId id="264" r:id="rId8"/>
    <p:sldId id="265" r:id="rId9"/>
    <p:sldId id="258" r:id="rId10"/>
    <p:sldId id="273" r:id="rId11"/>
    <p:sldId id="27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31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84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35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34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159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07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057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65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933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31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64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68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3800745" cy="38778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dirty="0"/>
              <a:t>Представляет участника в муниципальном этапе  краевого конкурса по пропаганде  </a:t>
            </a:r>
            <a:r>
              <a:rPr lang="ru-RU" dirty="0" smtClean="0"/>
              <a:t>чтения </a:t>
            </a:r>
            <a:r>
              <a:rPr lang="ru-RU" dirty="0"/>
              <a:t>– восприятия детской литературы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b="1" dirty="0"/>
              <a:t>« Читающая мама – читающая страна»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dirty="0" smtClean="0"/>
              <a:t>в номинации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dirty="0" smtClean="0"/>
              <a:t> «Увлекательное </a:t>
            </a:r>
            <a:r>
              <a:rPr lang="ru-RU" b="1" dirty="0"/>
              <a:t>чтение дома»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 smtClean="0"/>
              <a:t>Макаренко </a:t>
            </a:r>
            <a:r>
              <a:rPr lang="ru-RU" dirty="0" err="1" smtClean="0"/>
              <a:t>Аделина</a:t>
            </a:r>
            <a:r>
              <a:rPr lang="ru-RU" dirty="0" smtClean="0"/>
              <a:t>  – 4 года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 smtClean="0"/>
              <a:t>Макаренко Юлия Александровна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Муниципальное бюджетное дошкольное образовательное учреждение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детский сад №25 «Золотая рыбка»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Рабочий стол\конкурс\IMG_5541-21-01-19-02-17-768x57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753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«Семейное чтение тонкой нитью соединяет одну душу с другой, и тогда рождается родство души».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err="1" smtClean="0">
                <a:solidFill>
                  <a:srgbClr val="7030A0"/>
                </a:solidFill>
              </a:rPr>
              <a:t>Януш</a:t>
            </a:r>
            <a:r>
              <a:rPr lang="ru-RU" sz="2400" b="1" dirty="0" smtClean="0">
                <a:solidFill>
                  <a:srgbClr val="7030A0"/>
                </a:solidFill>
              </a:rPr>
              <a:t> Корчак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Лена\Desktop\читающая мама - читающая страна\image-31-03-21-10-02-1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589759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Лена\Desktop\читающая мама - читающая страна\image-31-03-21-10-02-9.jpeg"/>
          <p:cNvPicPr>
            <a:picLocks noChangeAspect="1" noChangeArrowheads="1"/>
          </p:cNvPicPr>
          <p:nvPr/>
        </p:nvPicPr>
        <p:blipFill>
          <a:blip r:embed="rId3"/>
          <a:srcRect t="9459"/>
          <a:stretch>
            <a:fillRect/>
          </a:stretch>
        </p:blipFill>
        <p:spPr bwMode="auto">
          <a:xfrm>
            <a:off x="4572000" y="1714488"/>
            <a:ext cx="3964791" cy="47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1417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Рисунок 34" descr="Картинка 21 из 19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9402812">
            <a:off x="-645658" y="1039181"/>
            <a:ext cx="7440448" cy="232829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25016"/>
              </a:avLst>
            </a:prstTxWarp>
            <a:spAutoFit/>
          </a:bodyPr>
          <a:lstStyle/>
          <a:p>
            <a:r>
              <a:rPr lang="ru-RU" sz="5400" dirty="0" smtClean="0">
                <a:solidFill>
                  <a:prstClr val="black"/>
                </a:solidFill>
              </a:rPr>
              <a:t>Спасибо за внимание</a:t>
            </a:r>
            <a:endParaRPr lang="ru-RU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8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132856"/>
            <a:ext cx="7745505" cy="387781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 Повышение статуса чтеца - и ребёнка, стимулирование читательской активности и улучшения качества процесса чтения, развитие культурной и читательской компетентности родителей, а также с целью формирования у подрастающего поколения высоких гражданских, духовно-нравственных и нравственно – патриотических ориентиров.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Цель конкурса: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06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745505" cy="38778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формирование положительного имиджа читающей семьи, повышение родительской компетенции в области детского чтения;</a:t>
            </a:r>
            <a:br>
              <a:rPr lang="ru-RU" sz="1800" dirty="0"/>
            </a:br>
            <a:r>
              <a:rPr lang="ru-RU" sz="1800" dirty="0"/>
              <a:t>- выявление и поощрение образовательных учреждений, активно популяризирующих книгу и чтение среди воспитанников и их семей;</a:t>
            </a:r>
            <a:br>
              <a:rPr lang="ru-RU" sz="1800" dirty="0"/>
            </a:br>
            <a:r>
              <a:rPr lang="ru-RU" sz="1800" dirty="0"/>
              <a:t>- стимулирование педагогов образовательных учреждений использованию инновационных форм и методов привлечения детей и их родителей к чтению-восприятию художественной литературы и фольклора для формирования в ребенке предпосылок функционального грамотного читателя в будущем;</a:t>
            </a:r>
            <a:br>
              <a:rPr lang="ru-RU" sz="1800" dirty="0"/>
            </a:br>
            <a:r>
              <a:rPr lang="ru-RU" sz="1800" dirty="0"/>
              <a:t>- выявление инновационного опыта работы педагогов образовательных учреждений по применению технологий активного слушания и приобщения семьи к чтению;</a:t>
            </a:r>
            <a:br>
              <a:rPr lang="ru-RU" sz="1800" dirty="0"/>
            </a:br>
            <a:r>
              <a:rPr lang="ru-RU" sz="1800" dirty="0"/>
              <a:t>-формирование базы лучшего инновационного опыта работы в сфере детского и семейного чтения;</a:t>
            </a:r>
            <a:br>
              <a:rPr lang="ru-RU" sz="1800" dirty="0"/>
            </a:br>
            <a:r>
              <a:rPr lang="ru-RU" sz="1800" dirty="0"/>
              <a:t>- развитие новых форм сотрудничества образовательных учреждений с родительской общественностью.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7030A0"/>
                </a:solidFill>
              </a:rPr>
              <a:t>Задачами Конкурса являются:</a:t>
            </a:r>
          </a:p>
        </p:txBody>
      </p:sp>
    </p:spTree>
    <p:extLst>
      <p:ext uri="{BB962C8B-B14F-4D97-AF65-F5344CB8AC3E}">
        <p14:creationId xmlns="" xmlns:p14="http://schemas.microsoft.com/office/powerpoint/2010/main" val="409441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7745505" cy="387781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- это произведения или фрагменты из произведений общей литературы, доступные детскому восприятию, интересные детям и оттого 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закрепившиеся в их чтении.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Детское чтение -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marista.edu.br/diocesano/files/2010/03/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996952"/>
            <a:ext cx="19716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98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00306"/>
            <a:ext cx="8643998" cy="4143404"/>
          </a:xfrm>
        </p:spPr>
        <p:txBody>
          <a:bodyPr>
            <a:normAutofit/>
          </a:bodyPr>
          <a:lstStyle/>
          <a:p>
            <a:r>
              <a:rPr lang="ru-RU" dirty="0" smtClean="0"/>
              <a:t>«Книги, из которых  не вырастают»</a:t>
            </a:r>
          </a:p>
          <a:p>
            <a:pPr algn="r">
              <a:buNone/>
            </a:pPr>
            <a:r>
              <a:rPr lang="ru-RU" dirty="0" smtClean="0"/>
              <a:t>Ф.М.Достоевский.</a:t>
            </a:r>
          </a:p>
          <a:p>
            <a:r>
              <a:rPr lang="ru-RU" dirty="0" smtClean="0"/>
              <a:t>«Великая держава с суверенными правилами и законами»</a:t>
            </a:r>
          </a:p>
          <a:p>
            <a:pPr algn="r">
              <a:buNone/>
            </a:pPr>
            <a:r>
              <a:rPr lang="ru-RU" dirty="0" smtClean="0"/>
              <a:t>М.Горький.</a:t>
            </a:r>
          </a:p>
          <a:p>
            <a:r>
              <a:rPr lang="ru-RU" dirty="0" smtClean="0"/>
              <a:t>«Детские книги должны иметь запас на вырост»</a:t>
            </a:r>
          </a:p>
          <a:p>
            <a:pPr algn="r">
              <a:buNone/>
            </a:pPr>
            <a:r>
              <a:rPr lang="ru-RU" dirty="0" smtClean="0"/>
              <a:t>Б.Житков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5716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Взгляд на детскую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литературу писателей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3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929066"/>
          </a:xfrm>
        </p:spPr>
        <p:txBody>
          <a:bodyPr/>
          <a:lstStyle/>
          <a:p>
            <a:r>
              <a:rPr lang="ru-RU" dirty="0" smtClean="0"/>
              <a:t>Он предлагает рассматривать детскую литературу «не как возрастную рубрику», а как «специфическую социально-культурную рубрику».</a:t>
            </a:r>
          </a:p>
          <a:p>
            <a:r>
              <a:rPr lang="ru-RU" dirty="0" smtClean="0"/>
              <a:t>«Прочитанное в детстве превращается в пожизненную базу культурного развития» 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5716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Взгляд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В.Петровского</a:t>
            </a:r>
            <a:r>
              <a:rPr lang="ru-RU" sz="3600" b="1" dirty="0" smtClean="0">
                <a:solidFill>
                  <a:srgbClr val="7030A0"/>
                </a:solidFill>
              </a:rPr>
              <a:t> на детскую литературу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8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рекомендуется создавать для детей произведения описательного характера – им нужна динамика, действие, не медленное и плавное, а захватывающее развитие событий. Дети младшего дошкольного возраста трудно воспринимают текст с большой психологической нагрузкой. Им не понятны сложные художественные образы, запутанные сюжеты.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Особенности восприятия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7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     </a:t>
            </a:r>
            <a:r>
              <a:rPr lang="ru-RU" sz="2000" b="1" dirty="0"/>
              <a:t>Семья </a:t>
            </a:r>
            <a:r>
              <a:rPr lang="ru-RU" sz="2000" b="1" dirty="0" smtClean="0"/>
              <a:t>Макаренко, </a:t>
            </a:r>
            <a:r>
              <a:rPr lang="ru-RU" sz="2000" dirty="0"/>
              <a:t>постоянные участники всех творческих конкурсов</a:t>
            </a:r>
            <a:r>
              <a:rPr lang="ru-RU" sz="2000" dirty="0" smtClean="0"/>
              <a:t>,  </a:t>
            </a:r>
            <a:r>
              <a:rPr lang="ru-RU" sz="2000" dirty="0"/>
              <a:t>проходящих в ДОУ.</a:t>
            </a:r>
            <a:r>
              <a:rPr lang="ru-RU" sz="2000" dirty="0" smtClean="0"/>
              <a:t> </a:t>
            </a:r>
          </a:p>
          <a:p>
            <a:pPr marL="0" indent="0" algn="just">
              <a:buNone/>
            </a:pPr>
            <a:r>
              <a:rPr lang="ru-RU" sz="2000" dirty="0" smtClean="0"/>
              <a:t>          В семье есть традиции: каждый день Юлия </a:t>
            </a:r>
            <a:r>
              <a:rPr lang="ru-RU" sz="2000" dirty="0" smtClean="0"/>
              <a:t>Александровна </a:t>
            </a:r>
            <a:r>
              <a:rPr lang="ru-RU" sz="2000" dirty="0" smtClean="0"/>
              <a:t>читает </a:t>
            </a:r>
            <a:r>
              <a:rPr lang="ru-RU" sz="2000" dirty="0" smtClean="0"/>
              <a:t>детскую литературу </a:t>
            </a:r>
            <a:r>
              <a:rPr lang="ru-RU" sz="2000" dirty="0" err="1" smtClean="0"/>
              <a:t>Аделине</a:t>
            </a:r>
            <a:r>
              <a:rPr lang="ru-RU" sz="2000" dirty="0" smtClean="0"/>
              <a:t>. В семье </a:t>
            </a:r>
            <a:r>
              <a:rPr lang="ru-RU" sz="2000" dirty="0" smtClean="0"/>
              <a:t>богатая библиотека, </a:t>
            </a:r>
            <a:r>
              <a:rPr lang="ru-RU" sz="2000" dirty="0"/>
              <a:t> </a:t>
            </a:r>
            <a:r>
              <a:rPr lang="ru-RU" sz="2000" dirty="0" smtClean="0"/>
              <a:t>от детских сказок и кладовой рецептов, до художественных романов и психологии. Считает одним и важных моментов в воспитании, это приобщение детей к книге.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       </a:t>
            </a:r>
            <a:r>
              <a:rPr lang="ru-RU" sz="2000" dirty="0" err="1" smtClean="0"/>
              <a:t>Аделина</a:t>
            </a:r>
            <a:r>
              <a:rPr lang="ru-RU" sz="2000" dirty="0" smtClean="0"/>
              <a:t> </a:t>
            </a:r>
            <a:r>
              <a:rPr lang="ru-RU" sz="2000" dirty="0" smtClean="0"/>
              <a:t>очень </a:t>
            </a:r>
            <a:r>
              <a:rPr lang="ru-RU" sz="2000" dirty="0"/>
              <a:t>творческий, разносторонний ребёнок. </a:t>
            </a:r>
            <a:r>
              <a:rPr lang="ru-RU" sz="2000" dirty="0" smtClean="0"/>
              <a:t>Любит рисовать, создавать аппликации, лепить,  играть, танцевать,  слушать и сочинять </a:t>
            </a:r>
            <a:r>
              <a:rPr lang="ru-RU" sz="2000" dirty="0" smtClean="0"/>
              <a:t>пересказывать </a:t>
            </a:r>
            <a:r>
              <a:rPr lang="ru-RU" sz="2000" dirty="0" smtClean="0"/>
              <a:t>понравившиеся </a:t>
            </a:r>
            <a:r>
              <a:rPr lang="ru-RU" sz="2000" dirty="0" smtClean="0"/>
              <a:t>сказки.</a:t>
            </a:r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Во время нахождения на самоизоляции весной 2020 года, </a:t>
            </a:r>
            <a:r>
              <a:rPr lang="ru-RU" sz="2000" dirty="0" err="1" smtClean="0"/>
              <a:t>Аделина</a:t>
            </a:r>
            <a:r>
              <a:rPr lang="ru-RU" sz="2000" dirty="0" smtClean="0"/>
              <a:t> смотрела мастер-классы по изготовлению театра. Так в семье появилась еще одна традиция – изготовление различных театров из подручных материалов. </a:t>
            </a:r>
            <a:r>
              <a:rPr lang="ru-RU" sz="2000" dirty="0" err="1" smtClean="0"/>
              <a:t>Аделина</a:t>
            </a:r>
            <a:r>
              <a:rPr lang="ru-RU" sz="2000" dirty="0" smtClean="0"/>
              <a:t> </a:t>
            </a:r>
            <a:r>
              <a:rPr lang="ru-RU" sz="2000" dirty="0" smtClean="0"/>
              <a:t>очень любит показывать театрализацию прочитанных мамой сказок, в этом ей </a:t>
            </a:r>
            <a:r>
              <a:rPr lang="ru-RU" sz="2000" dirty="0" smtClean="0"/>
              <a:t>помогают бабушка и дедушка.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6631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читающая мама - читающая страна\image-31-03-21-10-02-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3457"/>
          <a:stretch>
            <a:fillRect/>
          </a:stretch>
        </p:blipFill>
        <p:spPr bwMode="auto">
          <a:xfrm>
            <a:off x="214282" y="1071546"/>
            <a:ext cx="4339858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Лена\Desktop\читающая мама - читающая страна\image-31-03-21-10-02-8.jpeg"/>
          <p:cNvPicPr>
            <a:picLocks noChangeAspect="1" noChangeArrowheads="1"/>
          </p:cNvPicPr>
          <p:nvPr/>
        </p:nvPicPr>
        <p:blipFill>
          <a:blip r:embed="rId3"/>
          <a:srcRect t="17073"/>
          <a:stretch>
            <a:fillRect/>
          </a:stretch>
        </p:blipFill>
        <p:spPr bwMode="auto">
          <a:xfrm>
            <a:off x="4572000" y="928670"/>
            <a:ext cx="4393420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0357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1237</TotalTime>
  <Words>390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Твердый переплет</vt:lpstr>
      <vt:lpstr>4_Тема Office</vt:lpstr>
      <vt:lpstr>Муниципальное бюджетное дошкольное образовательное учреждение  детский сад №25 «Золотая рыбка»</vt:lpstr>
      <vt:lpstr>Цель конкурса:</vt:lpstr>
      <vt:lpstr>Задачами Конкурса являются:</vt:lpstr>
      <vt:lpstr>Детское чтение - </vt:lpstr>
      <vt:lpstr>Взгляд на детскую  литературу писателей</vt:lpstr>
      <vt:lpstr>Взгляд  В.Петровского на детскую литературу</vt:lpstr>
      <vt:lpstr>Особенности восприятия</vt:lpstr>
      <vt:lpstr>Слайд 8</vt:lpstr>
      <vt:lpstr>Слайд 9</vt:lpstr>
      <vt:lpstr>«Семейное чтение тонкой нитью соединяет одну душу с другой, и тогда рождается родство души».  Януш Корчак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№25 «Золотая рыбка»</dc:title>
  <dc:creator>Музыка</dc:creator>
  <cp:lastModifiedBy>Лена</cp:lastModifiedBy>
  <cp:revision>24</cp:revision>
  <dcterms:created xsi:type="dcterms:W3CDTF">2020-04-08T11:58:04Z</dcterms:created>
  <dcterms:modified xsi:type="dcterms:W3CDTF">2021-03-31T07:29:20Z</dcterms:modified>
</cp:coreProperties>
</file>