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</p:sldMasterIdLst>
  <p:sldIdLst>
    <p:sldId id="256" r:id="rId3"/>
    <p:sldId id="269" r:id="rId4"/>
    <p:sldId id="257" r:id="rId5"/>
    <p:sldId id="279" r:id="rId6"/>
    <p:sldId id="274" r:id="rId7"/>
    <p:sldId id="280" r:id="rId8"/>
    <p:sldId id="277" r:id="rId9"/>
    <p:sldId id="281" r:id="rId10"/>
    <p:sldId id="278" r:id="rId11"/>
    <p:sldId id="275" r:id="rId12"/>
    <p:sldId id="282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31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84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35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34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159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07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057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65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933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31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64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2EC7-C133-47FB-8D71-21165A97B6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A5020-3026-404C-AB69-E94E7E3606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68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3800745" cy="387781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dirty="0"/>
              <a:t>Представляет участника в муниципальном этапе  краевого конкурса по пропаганде  </a:t>
            </a:r>
            <a:r>
              <a:rPr lang="ru-RU" dirty="0" smtClean="0"/>
              <a:t>чтения </a:t>
            </a:r>
            <a:r>
              <a:rPr lang="ru-RU" dirty="0"/>
              <a:t>– восприятия детской литературы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b="1" dirty="0"/>
              <a:t>« Читающая мама – читающая страна»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dirty="0" smtClean="0"/>
              <a:t>в номинации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dirty="0" smtClean="0"/>
              <a:t> «Библиотека для детей и родителей»</a:t>
            </a:r>
            <a:endParaRPr lang="ru-RU" b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 smtClean="0"/>
              <a:t>Жданова Евгения Алексеевна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Муниципальное бюджетное дошкольное образовательное учреждение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детский сад №25 «Золотая рыбка»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Рабочий стол\конкурс\IMG_5541-21-01-19-02-17-768x57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753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7" y="214290"/>
            <a:ext cx="8016156" cy="591187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sz="1800" dirty="0" smtClean="0">
                <a:solidFill>
                  <a:schemeClr val="tx1"/>
                </a:solidFill>
              </a:rPr>
              <a:t>Мы могли бы и сами сочинить сказку, - однажды предложила Анфиса.  Например, выбрать «</a:t>
            </a:r>
            <a:r>
              <a:rPr lang="ru-RU" sz="1800" dirty="0" err="1" smtClean="0">
                <a:solidFill>
                  <a:schemeClr val="tx1"/>
                </a:solidFill>
              </a:rPr>
              <a:t>мультяшных</a:t>
            </a:r>
            <a:r>
              <a:rPr lang="ru-RU" sz="1800" dirty="0" smtClean="0">
                <a:solidFill>
                  <a:schemeClr val="tx1"/>
                </a:solidFill>
              </a:rPr>
              <a:t>» героев и объединить их одним сюжетом. И ребята с удовольствием приняли эту идею, но захотели быть героями сказок.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      Первый этап у ребят был не лёгкий, определится, кто же я, кем я хочу быть. Мы читали сказки.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    Выбрать сказочного героя ребята помогали друг другу, мы вспоминали все сказки, в которых есть прекрасные принцессы и царевны, в каких сказках есть пираты и другие. Рассуждали, подходит ли этот персонаж по характеру, по поведению, удастся ли его сыграть.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C:\Users\Лена\Desktop\читающая мама - читающая страна\Новая папка\20210316_094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172" y="3571876"/>
            <a:ext cx="2262320" cy="3000396"/>
          </a:xfrm>
          <a:prstGeom prst="rect">
            <a:avLst/>
          </a:prstGeom>
          <a:noFill/>
        </p:spPr>
      </p:pic>
      <p:pic>
        <p:nvPicPr>
          <p:cNvPr id="5" name="Picture 6" descr="C:\Users\Лена\Desktop\читающая мама - читающая страна\Новая папка\20210316_095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429000"/>
            <a:ext cx="2357454" cy="3194038"/>
          </a:xfrm>
          <a:prstGeom prst="rect">
            <a:avLst/>
          </a:prstGeom>
          <a:noFill/>
        </p:spPr>
      </p:pic>
      <p:pic>
        <p:nvPicPr>
          <p:cNvPr id="4098" name="Picture 2" descr="C:\Users\Лена\Desktop\читающая мама - читающая страна\Новая папка\20210318_110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214685"/>
            <a:ext cx="2428499" cy="3350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285728"/>
            <a:ext cx="8358245" cy="62865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ru-RU" sz="1800" dirty="0" smtClean="0">
                <a:solidFill>
                  <a:schemeClr val="tx1"/>
                </a:solidFill>
              </a:rPr>
              <a:t>Родители тоже не остались в стороне.  Основная работа по выбору прошла с их участием, дома семьи знакомились со сказками, вспоминали уже известные, выбирали между героями близких по сюжету сказок.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  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         Благодаря взаимодействию с родителями нам удалось за короткое время познакомится с большим количеством сказок, а некоторые удалось узнать только частично, но интерес не пропал, и все «</a:t>
            </a:r>
            <a:r>
              <a:rPr lang="ru-RU" sz="1800" dirty="0" err="1" smtClean="0">
                <a:solidFill>
                  <a:schemeClr val="tx1"/>
                </a:solidFill>
              </a:rPr>
              <a:t>недочтанные</a:t>
            </a:r>
            <a:r>
              <a:rPr lang="ru-RU" sz="1800" dirty="0" smtClean="0">
                <a:solidFill>
                  <a:schemeClr val="tx1"/>
                </a:solidFill>
              </a:rPr>
              <a:t>» сказки скоро будут прочитаны, в группе, с родителями, а очень скоро и самостоятельно ребята смогут прочитать все сказки мира.</a:t>
            </a:r>
            <a:endParaRPr lang="ru-RU" sz="1800" dirty="0"/>
          </a:p>
        </p:txBody>
      </p:sp>
      <p:pic>
        <p:nvPicPr>
          <p:cNvPr id="4" name="Picture 5" descr="C:\Users\Лена\Desktop\читающая мама - читающая страна\image-02-04-21-09-30-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25192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Users\Лена\Desktop\читающая мама - читающая страна\image-02-04-21-09-3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61644"/>
            <a:ext cx="1714512" cy="3719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C:\Users\Лена\Desktop\читающая мама - читающая страна\image-02-04-21-09-30-3.jpeg"/>
          <p:cNvPicPr>
            <a:picLocks noChangeAspect="1" noChangeArrowheads="1"/>
          </p:cNvPicPr>
          <p:nvPr/>
        </p:nvPicPr>
        <p:blipFill>
          <a:blip r:embed="rId4"/>
          <a:srcRect b="4545"/>
          <a:stretch>
            <a:fillRect/>
          </a:stretch>
        </p:blipFill>
        <p:spPr bwMode="auto">
          <a:xfrm>
            <a:off x="428596" y="1428736"/>
            <a:ext cx="2714644" cy="345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Рисунок 34" descr="Картинка 21 из 19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9402812">
            <a:off x="-645658" y="1039181"/>
            <a:ext cx="7440448" cy="232829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25016"/>
              </a:avLst>
            </a:prstTxWarp>
            <a:spAutoFit/>
          </a:bodyPr>
          <a:lstStyle/>
          <a:p>
            <a:r>
              <a:rPr lang="ru-RU" sz="5400" dirty="0" smtClean="0">
                <a:solidFill>
                  <a:prstClr val="black"/>
                </a:solidFill>
              </a:rPr>
              <a:t>Спасибо за внимание</a:t>
            </a:r>
            <a:endParaRPr lang="ru-RU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8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132856"/>
            <a:ext cx="7745505" cy="387781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 </a:t>
            </a:r>
            <a:r>
              <a:rPr lang="ru-RU" dirty="0" smtClean="0">
                <a:solidFill>
                  <a:schemeClr val="tx1"/>
                </a:solidFill>
              </a:rPr>
              <a:t>Повышение статуса чтеца - и ребёнка, стимулирование читательской активности и улучшения качества процесса чтения, развитие культурной и читательской компетентности родителей, а также с целью формирования у подрастающего поколения высоких гражданских, духовно-нравственных и нравственно – патриотических ориентиров.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Цель конкурса: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06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7745505" cy="38778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</a:t>
            </a:r>
            <a:r>
              <a:rPr lang="ru-RU" sz="1800" dirty="0">
                <a:solidFill>
                  <a:schemeClr val="tx1"/>
                </a:solidFill>
              </a:rPr>
              <a:t>формирование положительного имиджа читающей семьи, повышение родительской компетенции в области детского чтения;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выявление и поощрение образовательных учреждений, активно популяризирующих книгу и чтение среди воспитанников и их семей;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стимулирование педагогов образовательных учреждений использованию инновационных форм и методов привлечения детей и их родителей к чтению-восприятию художественной литературы и фольклора для формирования в ребенке предпосылок функционального грамотного читателя в будущем;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выявление инновационного опыта работы педагогов образовательных учреждений по применению технологий активного слушания и приобщения семьи к чтению;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-формирование базы лучшего инновационного опыта работы в сфере детского и семейного чтения;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развитие новых форм сотрудничества образовательных учреждений с родительской общественностью.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56263" cy="785818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Задачами Конкурса являются:</a:t>
            </a:r>
          </a:p>
        </p:txBody>
      </p:sp>
    </p:spTree>
    <p:extLst>
      <p:ext uri="{BB962C8B-B14F-4D97-AF65-F5344CB8AC3E}">
        <p14:creationId xmlns="" xmlns:p14="http://schemas.microsoft.com/office/powerpoint/2010/main" val="409441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7" y="714357"/>
            <a:ext cx="8429685" cy="541180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Одной из приоритетных проблем нашего общества является приобщение ребенка к чтению. К сожалению, в наш век информатизации отношение детей к книге изменилось, интерес к чтению стал падать. По данным многочисленных исследований, уже в дошкольном возрасте дети предпочитают книге просмотр телевизора и </a:t>
            </a:r>
            <a:r>
              <a:rPr lang="ru-RU" dirty="0" err="1" smtClean="0">
                <a:solidFill>
                  <a:schemeClr val="tx1"/>
                </a:solidFill>
              </a:rPr>
              <a:t>видеопродукций</a:t>
            </a:r>
            <a:r>
              <a:rPr lang="ru-RU" dirty="0" smtClean="0">
                <a:solidFill>
                  <a:schemeClr val="tx1"/>
                </a:solidFill>
              </a:rPr>
              <a:t>, компьютерные игры. Как результат, школьники не любят, не хотят читать.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Книга</a:t>
            </a:r>
            <a:r>
              <a:rPr lang="ru-RU" dirty="0" smtClean="0">
                <a:solidFill>
                  <a:schemeClr val="tx1"/>
                </a:solidFill>
              </a:rPr>
              <a:t> — источник знаний и размышлений детей на разнообразные темы; материал для бесед, пересказов, игр-драматизаций. Книга - источник обогащения всех сторон речи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642918"/>
            <a:ext cx="8715435" cy="5357850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tx1"/>
                </a:solidFill>
              </a:rPr>
              <a:t>         </a:t>
            </a:r>
            <a:r>
              <a:rPr lang="ru-RU" b="1" dirty="0" smtClean="0">
                <a:solidFill>
                  <a:schemeClr val="tx1"/>
                </a:solidFill>
              </a:rPr>
              <a:t>Я, Евгения Алексеевна Жданова, воспитатель подготовительной группы «Капелька».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 </a:t>
            </a:r>
            <a:r>
              <a:rPr lang="ru-RU" dirty="0" smtClean="0">
                <a:solidFill>
                  <a:schemeClr val="tx1"/>
                </a:solidFill>
              </a:rPr>
              <a:t>Изучив современную практику организации работы по данному направлению в образовательных учреждениях, соотнеся полученные данные с собственным опытом работы, пришла идея выстроить систему работы, развивать интерес к книгам, детской литературе, энциклопедия другим книгам.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Чем дети интересуются?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Что их увлекает?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Если это понять не составит никакого труда поддерживать интерес к книге.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52"/>
            <a:ext cx="8358246" cy="63579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</a:t>
            </a:r>
            <a:r>
              <a:rPr lang="ru-RU" sz="1600" dirty="0" smtClean="0">
                <a:solidFill>
                  <a:schemeClr val="tx1"/>
                </a:solidFill>
              </a:rPr>
              <a:t>Так и получилось в группе «Капелька», интерес к книгам со сказками, художественной литературе был не у всех. Зато у каждого была какая-то книга, о которой хотелось рассказать всем.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Ребята приносили большие энциклопедии, книжки для самых маленьких, журналы, тематические про военную технику, насекомых, оружие, животных, и даже раскраски, и рассказывали о них. С каждым днем все больше ребят хотели рассказать о своей книге и  времени утреннего сбора не стало хватать для всех. 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Лена\Desktop\читающая мама - читающая страна\Новая папка\20210315_090947.jpg"/>
          <p:cNvPicPr>
            <a:picLocks noChangeAspect="1" noChangeArrowheads="1"/>
          </p:cNvPicPr>
          <p:nvPr/>
        </p:nvPicPr>
        <p:blipFill>
          <a:blip r:embed="rId2" cstate="print"/>
          <a:srcRect t="24928" b="23495"/>
          <a:stretch>
            <a:fillRect/>
          </a:stretch>
        </p:blipFill>
        <p:spPr bwMode="auto">
          <a:xfrm>
            <a:off x="571472" y="2643182"/>
            <a:ext cx="3589077" cy="380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Лена\Desktop\читающая мама - читающая страна\Новая папка\20210315_091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300" y="2571744"/>
            <a:ext cx="2858038" cy="400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1" y="357167"/>
            <a:ext cx="8159032" cy="57689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</a:t>
            </a:r>
            <a:r>
              <a:rPr lang="ru-RU" sz="1800" dirty="0" smtClean="0">
                <a:solidFill>
                  <a:schemeClr val="tx1"/>
                </a:solidFill>
              </a:rPr>
              <a:t>Мы с ребятами стали организовывать дело, под названием </a:t>
            </a:r>
            <a:r>
              <a:rPr lang="ru-RU" sz="1800" b="1" i="1" u="sng" dirty="0" smtClean="0">
                <a:solidFill>
                  <a:schemeClr val="tx1"/>
                </a:solidFill>
              </a:rPr>
              <a:t>«Библиотечный час», </a:t>
            </a:r>
            <a:r>
              <a:rPr lang="ru-RU" sz="1800" dirty="0" smtClean="0">
                <a:solidFill>
                  <a:schemeClr val="tx1"/>
                </a:solidFill>
              </a:rPr>
              <a:t>где можно было рассказать или только показать свою книгу, а кто-то может прочитать отрывок, а так же найти нужное  место с помощью содержания книги.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    Ребята расходятся маленькими группами или собираются все вместе, что бы узнать о книге, обмениваются своими книгами или берут книги из библиотеки группы.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   С книгой ребят можно было увидеть в любом месте в группе, за столами, в игровых центрах, даже ковриках. </a:t>
            </a:r>
          </a:p>
        </p:txBody>
      </p:sp>
      <p:pic>
        <p:nvPicPr>
          <p:cNvPr id="4" name="Picture 4" descr="C:\Users\Лена\Desktop\читающая мама - читающая страна\Новая папка\20210315_091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00438"/>
            <a:ext cx="4429156" cy="215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Лена\Desktop\читающая мама - читающая страна\Новая папка\20210316_094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431116"/>
            <a:ext cx="4773608" cy="232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3579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1800" dirty="0" smtClean="0">
                <a:solidFill>
                  <a:schemeClr val="tx1"/>
                </a:solidFill>
              </a:rPr>
              <a:t>Мы не забыли о самом важном - это бережное отношение к книгам, аккуратно читаем и всегда возвращаем книги на место.  В группе появилась полочка для </a:t>
            </a:r>
            <a:r>
              <a:rPr lang="ru-RU" sz="1800" b="1" i="1" dirty="0" smtClean="0">
                <a:solidFill>
                  <a:schemeClr val="tx1"/>
                </a:solidFill>
              </a:rPr>
              <a:t>домашних книг. 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  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Лена\Desktop\читающая мама - читающая страна\image-02-04-21-09-30-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88" y="2285992"/>
            <a:ext cx="3916293" cy="335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Лена\Desktop\читающая мама - читающая страна\image-02-04-21-09-30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834416" cy="452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Лена\Desktop\image-02-04-21-09-5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94621"/>
            <a:ext cx="4357718" cy="243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Лена\Desktop\image-02-04-21-09-50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3" y="4143380"/>
            <a:ext cx="445426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000100" y="142852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Среди книг стало больше появляться художественной литературы, сказочной.  Дети в группе сами инициировали игру в театр, в сказку. </a:t>
            </a:r>
          </a:p>
          <a:p>
            <a:r>
              <a:rPr lang="ru-RU" dirty="0" smtClean="0"/>
              <a:t>        Так родилась идея сыграть в сказку к празднику для мам «Самая лучшая мама». А затем узнавая зимние сказки задумали стать  героями новогодней сказки «Двенадцать месяцев».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A6D0DE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1566</TotalTime>
  <Words>470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Твердый переплет</vt:lpstr>
      <vt:lpstr>4_Тема Office</vt:lpstr>
      <vt:lpstr>Муниципальное бюджетное дошкольное образовательное учреждение  детский сад №25 «Золотая рыбка»</vt:lpstr>
      <vt:lpstr>Цель конкурса:</vt:lpstr>
      <vt:lpstr>Задачами Конкурса являются: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№25 «Золотая рыбка»</dc:title>
  <dc:creator>Музыка</dc:creator>
  <cp:lastModifiedBy>Лена</cp:lastModifiedBy>
  <cp:revision>56</cp:revision>
  <dcterms:created xsi:type="dcterms:W3CDTF">2020-04-08T11:58:04Z</dcterms:created>
  <dcterms:modified xsi:type="dcterms:W3CDTF">2021-04-02T12:36:02Z</dcterms:modified>
</cp:coreProperties>
</file>